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50" y="-169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31/1/2023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ΨΥΓΕΙΑ ΑΛΑΣΚΑ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Α.ΕΒ.Τ.Επου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εδρεύει στην περιφέρεια Αττικής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199.788,21€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99.894,10€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Προϊόντων – Υπηρεσιών – 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Συσκευασία – Ετικέτα –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221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Andreas Lebesis</cp:lastModifiedBy>
  <cp:revision>45</cp:revision>
  <dcterms:created xsi:type="dcterms:W3CDTF">2018-02-13T12:16:57Z</dcterms:created>
  <dcterms:modified xsi:type="dcterms:W3CDTF">2023-01-31T14:40:34Z</dcterms:modified>
</cp:coreProperties>
</file>